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6"/>
  </p:notesMasterIdLst>
  <p:sldIdLst>
    <p:sldId id="256" r:id="rId2"/>
    <p:sldId id="259" r:id="rId3"/>
    <p:sldId id="263" r:id="rId4"/>
    <p:sldId id="264" r:id="rId5"/>
    <p:sldId id="265" r:id="rId6"/>
    <p:sldId id="258" r:id="rId7"/>
    <p:sldId id="268" r:id="rId8"/>
    <p:sldId id="260" r:id="rId9"/>
    <p:sldId id="266" r:id="rId10"/>
    <p:sldId id="267" r:id="rId11"/>
    <p:sldId id="269" r:id="rId12"/>
    <p:sldId id="261" r:id="rId13"/>
    <p:sldId id="270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7D7627-A68C-9440-877E-89383522F287}">
          <p14:sldIdLst>
            <p14:sldId id="256"/>
            <p14:sldId id="259"/>
            <p14:sldId id="263"/>
            <p14:sldId id="264"/>
            <p14:sldId id="265"/>
            <p14:sldId id="258"/>
            <p14:sldId id="268"/>
            <p14:sldId id="260"/>
            <p14:sldId id="266"/>
            <p14:sldId id="267"/>
            <p14:sldId id="269"/>
            <p14:sldId id="261"/>
            <p14:sldId id="270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6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16A07-C7B1-AF4A-932F-18D41D35BDDC}" type="datetimeFigureOut">
              <a:t>20/06/15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C2EEC-8F2D-A545-9476-B4B973C73E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32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ŠE</a:t>
            </a:r>
            <a:r>
              <a:rPr lang="en-US" baseline="0"/>
              <a:t> KINO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C2EEC-8F2D-A545-9476-B4B973C73E9E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8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2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6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0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2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6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8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5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7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0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4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Click to edit Master text styles</a:t>
            </a:r>
          </a:p>
          <a:p>
            <a:pPr lvl="1"/>
            <a:r>
              <a:rPr lang="sl-SI"/>
              <a:t>Second level</a:t>
            </a:r>
          </a:p>
          <a:p>
            <a:pPr lvl="2"/>
            <a:r>
              <a:rPr lang="sl-SI"/>
              <a:t>Third level</a:t>
            </a:r>
          </a:p>
          <a:p>
            <a:pPr lvl="3"/>
            <a:r>
              <a:rPr lang="sl-SI"/>
              <a:t>Fourth level</a:t>
            </a:r>
          </a:p>
          <a:p>
            <a:pPr lvl="4"/>
            <a:r>
              <a:rPr lang="sl-S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pPr/>
              <a:t>20/06/15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ttentomatoes.com" TargetMode="External"/><Relationship Id="rId4" Type="http://schemas.openxmlformats.org/officeDocument/2006/relationships/hyperlink" Target="http://www.siol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olosej.s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FERImdb </a:t>
            </a:r>
            <a:r>
              <a:rPr lang="en-US" i="1"/>
              <a:t>(www.mdb.feri.um.si)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>
                <a:latin typeface="Avenir Book"/>
                <a:cs typeface="Avenir Book"/>
              </a:rPr>
              <a:t>Predstavitev projektnega dela</a:t>
            </a:r>
          </a:p>
          <a:p>
            <a:r>
              <a:rPr lang="en-US" i="1">
                <a:latin typeface="Avenir Book"/>
                <a:cs typeface="Avenir Book"/>
              </a:rPr>
              <a:t>Projekt Semantični spletni portal</a:t>
            </a:r>
          </a:p>
          <a:p>
            <a:endParaRPr lang="en-US" i="1">
              <a:latin typeface="Avenir Book"/>
              <a:cs typeface="Avenir Book"/>
            </a:endParaRPr>
          </a:p>
          <a:p>
            <a:pPr algn="r"/>
            <a:endParaRPr lang="en-US" i="1">
              <a:latin typeface="Avenir Book"/>
              <a:cs typeface="Avenir Book"/>
            </a:endParaRPr>
          </a:p>
          <a:p>
            <a:pPr algn="r"/>
            <a:r>
              <a:rPr lang="en-US" i="1">
                <a:latin typeface="Avenir Book"/>
                <a:cs typeface="Avenir Book"/>
              </a:rPr>
              <a:t>Skupina: Anja Hauptman</a:t>
            </a:r>
          </a:p>
          <a:p>
            <a:pPr algn="r"/>
            <a:r>
              <a:rPr lang="en-US" i="1">
                <a:latin typeface="Avenir Book"/>
                <a:cs typeface="Avenir Book"/>
              </a:rPr>
              <a:t>Simona Siljanovska</a:t>
            </a:r>
          </a:p>
          <a:p>
            <a:pPr algn="r"/>
            <a:r>
              <a:rPr lang="en-US" i="1">
                <a:latin typeface="Avenir Book"/>
                <a:cs typeface="Avenir Book"/>
              </a:rPr>
              <a:t>Urška Nemet</a:t>
            </a:r>
          </a:p>
          <a:p>
            <a:pPr algn="r"/>
            <a:r>
              <a:rPr lang="en-US" i="1">
                <a:latin typeface="Avenir Book"/>
                <a:cs typeface="Avenir Book"/>
              </a:rPr>
              <a:t>Dominik Šb</a:t>
            </a:r>
            <a:r>
              <a:rPr lang="en-US" i="1">
                <a:latin typeface="Avenir Book"/>
                <a:cs typeface="Avenir Book"/>
              </a:rPr>
              <a:t>üll</a:t>
            </a:r>
            <a:endParaRPr lang="en-US" i="1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989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1 at 20.3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916"/>
            <a:ext cx="9144000" cy="53284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7981" y="4271368"/>
            <a:ext cx="4978782" cy="1096703"/>
          </a:xfrm>
          <a:prstGeom prst="rect">
            <a:avLst/>
          </a:prstGeom>
          <a:noFill/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07981" y="4877441"/>
            <a:ext cx="1168931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Shot 2015-06-21 at 20.39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916"/>
            <a:ext cx="9144000" cy="533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6-21 at 20.5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88"/>
            <a:ext cx="9144000" cy="6578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6595" y="5141703"/>
            <a:ext cx="367694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Vašo oceno ter film lahko </a:t>
            </a:r>
            <a:r>
              <a:rPr lang="en-US" dirty="0" err="1"/>
              <a:t>delite</a:t>
            </a:r>
            <a:r>
              <a:rPr lang="en-US" dirty="0"/>
              <a:t> z </a:t>
            </a:r>
            <a:r>
              <a:rPr lang="en-US" dirty="0" err="1"/>
              <a:t>ostalimi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socialnega omrežja Facebook!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3117151" y="5603368"/>
            <a:ext cx="1489444" cy="24090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40551" y="2150324"/>
            <a:ext cx="372186" cy="47599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21392" y="1556780"/>
            <a:ext cx="3019159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Prijavljen uporabnik lahko film označi kot gledan in ga oceni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00849" y="271629"/>
            <a:ext cx="2770799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Prikaz šestih najboljše ocenjenih filmov uporabnikov portala</a:t>
            </a:r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>
            <a:off x="404075" y="733294"/>
            <a:ext cx="1096774" cy="158733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4271648" y="733294"/>
            <a:ext cx="3477933" cy="158733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2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20 at 22.08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3738"/>
            <a:ext cx="9144000" cy="523797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195250" y="3896181"/>
            <a:ext cx="553268" cy="18759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48518" y="3542855"/>
            <a:ext cx="339548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Prikažemo, če se film predvaja v kinu ali po TV!</a:t>
            </a: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5195250" y="3866021"/>
            <a:ext cx="553268" cy="102585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4161424"/>
            <a:ext cx="339548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Ponudimo kanale, na katerih se film predvaja ter prikažemo spored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95482" y="4990956"/>
            <a:ext cx="313349" cy="36268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3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1 at 20.57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336"/>
            <a:ext cx="9144000" cy="529114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521225" y="3304539"/>
            <a:ext cx="187606" cy="909109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135825" y="4329090"/>
            <a:ext cx="527613" cy="49151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92415" y="2651209"/>
            <a:ext cx="278008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Ponudimo kraje, kjer se nahajajo Kolosejevi kinematografi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743" y="3682759"/>
            <a:ext cx="213996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Uporabnik izbere datum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92415" y="6136283"/>
            <a:ext cx="339548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Nato prikažemo podatke o sporedu v kinu!</a:t>
            </a:r>
          </a:p>
        </p:txBody>
      </p:sp>
    </p:spTree>
    <p:extLst>
      <p:ext uri="{BB962C8B-B14F-4D97-AF65-F5344CB8AC3E}">
        <p14:creationId xmlns:p14="http://schemas.microsoft.com/office/powerpoint/2010/main" val="13399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5-06-20 at 22.2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288"/>
            <a:ext cx="9144000" cy="5109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2279" y="2800533"/>
            <a:ext cx="2808565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Uporabniku vsakič ko se prijavi ponudimo šest novih filmov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81395" y="3586886"/>
            <a:ext cx="480884" cy="69073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creen Shot 2015-06-21 at 19.5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288"/>
            <a:ext cx="9144000" cy="54153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9961" y="1406398"/>
            <a:ext cx="2818905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Vidi pa lahko tudi filme, ki si jih je že ogledal in jih ocenil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900681" y="2329728"/>
            <a:ext cx="129882" cy="61405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5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Ideja FERImdb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Priporočanje filmov uporabnikom</a:t>
            </a:r>
          </a:p>
          <a:p>
            <a:r>
              <a:rPr lang="en-US"/>
              <a:t>Iskanje filmov glede na različne tematike</a:t>
            </a:r>
          </a:p>
          <a:p>
            <a:r>
              <a:rPr lang="en-US"/>
              <a:t>Brskanje po podobnih filmih</a:t>
            </a:r>
          </a:p>
          <a:p>
            <a:r>
              <a:rPr lang="en-US"/>
              <a:t>Prikaz, če se film predvaja v kinematografih ali na TV</a:t>
            </a:r>
          </a:p>
        </p:txBody>
      </p:sp>
    </p:spTree>
    <p:extLst>
      <p:ext uri="{BB962C8B-B14F-4D97-AF65-F5344CB8AC3E}">
        <p14:creationId xmlns:p14="http://schemas.microsoft.com/office/powerpoint/2010/main" val="94833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Delo pri posameznih predmetih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Sistemska administracija:</a:t>
            </a:r>
          </a:p>
          <a:p>
            <a:pPr lvl="1"/>
            <a:r>
              <a:rPr lang="en-US"/>
              <a:t>Vzpostavitev okolja za delo – LAMP strežnik</a:t>
            </a:r>
          </a:p>
          <a:p>
            <a:r>
              <a:rPr lang="en-US"/>
              <a:t>Prevajanje programskih jezikov:</a:t>
            </a:r>
          </a:p>
          <a:p>
            <a:pPr lvl="1"/>
            <a:r>
              <a:rPr lang="en-US"/>
              <a:t>Pridobivanje podatkov za delo:</a:t>
            </a:r>
          </a:p>
          <a:p>
            <a:pPr lvl="2"/>
            <a:r>
              <a:rPr lang="en-US"/>
              <a:t>Podatki o filmih (osnovni podatki ter opis) – </a:t>
            </a:r>
            <a:r>
              <a:rPr lang="en-US">
                <a:hlinkClick r:id="rId2"/>
              </a:rPr>
              <a:t>www.kolosej.si</a:t>
            </a:r>
            <a:endParaRPr lang="en-US"/>
          </a:p>
          <a:p>
            <a:pPr lvl="2"/>
            <a:r>
              <a:rPr lang="en-US"/>
              <a:t>Ocene (kritikov in gledalcev) ter postri filmov – </a:t>
            </a:r>
            <a:r>
              <a:rPr lang="en-US">
                <a:hlinkClick r:id="rId3"/>
              </a:rPr>
              <a:t>www.rottentomatoes.com</a:t>
            </a:r>
            <a:endParaRPr lang="en-US"/>
          </a:p>
          <a:p>
            <a:pPr lvl="2"/>
            <a:r>
              <a:rPr lang="en-US"/>
              <a:t>Spored predvajanja v kinematografu Kolosej</a:t>
            </a:r>
          </a:p>
          <a:p>
            <a:pPr lvl="2"/>
            <a:r>
              <a:rPr lang="en-US"/>
              <a:t>TV spored – </a:t>
            </a:r>
            <a:r>
              <a:rPr lang="en-US">
                <a:hlinkClick r:id="rId4"/>
              </a:rPr>
              <a:t>www.siol.net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8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Delo pri posameznih predmetih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505" y="1902908"/>
            <a:ext cx="7610476" cy="382592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Umetna inteligenca:</a:t>
            </a:r>
          </a:p>
          <a:p>
            <a:pPr lvl="1"/>
            <a:r>
              <a:rPr lang="en-US"/>
              <a:t>TF-IDF rangirna metrika:</a:t>
            </a:r>
          </a:p>
          <a:p>
            <a:pPr lvl="2"/>
            <a:r>
              <a:rPr lang="en-US"/>
              <a:t>Razdelimo opise filmov na posamezne besede</a:t>
            </a:r>
          </a:p>
          <a:p>
            <a:pPr lvl="2"/>
            <a:r>
              <a:rPr lang="en-US"/>
              <a:t>Opravimo proces lematizacije</a:t>
            </a:r>
          </a:p>
          <a:p>
            <a:pPr lvl="2"/>
            <a:r>
              <a:rPr lang="en-US"/>
              <a:t>Preštejemo kolikokrat se posamezna beseda pojavi v opisu -&gt; vrednost TF</a:t>
            </a:r>
          </a:p>
          <a:p>
            <a:pPr lvl="2"/>
            <a:r>
              <a:rPr lang="en-US"/>
              <a:t>Preštejemo kolikokrat se pojavi v ostalih opisih in delimo s številom vseh -&gt; vrednost IDF</a:t>
            </a:r>
          </a:p>
          <a:p>
            <a:pPr lvl="2"/>
            <a:r>
              <a:rPr lang="en-US"/>
              <a:t>TF-IDF = TF * IDF</a:t>
            </a:r>
          </a:p>
          <a:p>
            <a:pPr lvl="2"/>
            <a:r>
              <a:rPr lang="en-US"/>
              <a:t>Za priporočanje filmov po ujemanju opisov – urejeno po padajoči vrednosti vsote TF-IDF vrednosti besed opisa</a:t>
            </a:r>
          </a:p>
        </p:txBody>
      </p:sp>
    </p:spTree>
    <p:extLst>
      <p:ext uri="{BB962C8B-B14F-4D97-AF65-F5344CB8AC3E}">
        <p14:creationId xmlns:p14="http://schemas.microsoft.com/office/powerpoint/2010/main" val="260499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Delo pri posameznih predmetih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212" y="1931768"/>
            <a:ext cx="7610476" cy="382592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Umetna inteligenca:</a:t>
            </a:r>
          </a:p>
          <a:p>
            <a:pPr lvl="1"/>
            <a:r>
              <a:rPr lang="en-US"/>
              <a:t>Naivni Bayesov klasifikator:</a:t>
            </a:r>
          </a:p>
          <a:p>
            <a:pPr lvl="2"/>
            <a:r>
              <a:rPr lang="en-US"/>
              <a:t>Uporabimo TF-IDF vrednosti besed opisa</a:t>
            </a:r>
          </a:p>
          <a:p>
            <a:pPr lvl="2"/>
            <a:r>
              <a:rPr lang="en-US"/>
              <a:t>Filmom v podatkovni bazi določimo žanr in jih uporabimo kot učno množico</a:t>
            </a:r>
          </a:p>
          <a:p>
            <a:pPr lvl="2"/>
            <a:r>
              <a:rPr lang="en-US"/>
              <a:t>Določimo kolikšna je verjetnost za to, da je film izbranega žanra, če njegov opis vsebuje določene besede</a:t>
            </a:r>
          </a:p>
          <a:p>
            <a:pPr lvl="2"/>
            <a:r>
              <a:rPr lang="en-US"/>
              <a:t>Uporabimo za klasifikacijo novo dodanih filmov</a:t>
            </a:r>
          </a:p>
          <a:p>
            <a:r>
              <a:rPr lang="en-US"/>
              <a:t>Spletno programiranje:</a:t>
            </a:r>
          </a:p>
          <a:p>
            <a:pPr lvl="1"/>
            <a:r>
              <a:rPr lang="en-US"/>
              <a:t>Izdelava spletne strani – HTML, CSS, JavaScript, jQuery, PHP</a:t>
            </a:r>
          </a:p>
          <a:p>
            <a:pPr marL="685800" lvl="2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4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6-20 at 21.27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1084"/>
            <a:ext cx="9144000" cy="452356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42187" y="2401654"/>
            <a:ext cx="0" cy="176605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97279" y="1755323"/>
            <a:ext cx="546863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Vpišite film, ki vam je všeč in predlagali vam bomo podobne z uporabo vrednosti TF-IDF!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53889" y="4490870"/>
            <a:ext cx="837298" cy="18466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91187" y="3844539"/>
            <a:ext cx="3850729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Izberite žanr in si prebrskajte med filmi, ki smo jih vanj uvrstili z uporabo Bayesovega klasifikatorja!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046944" y="5122130"/>
            <a:ext cx="947826" cy="44661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94772" y="5113382"/>
            <a:ext cx="3822721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Vpišite ključne besede, ki vas zanimajo in prikazali vam bomo filme, s katerimi so besede povezane na podlagi TF-IDF vrednosti!</a:t>
            </a:r>
          </a:p>
        </p:txBody>
      </p:sp>
    </p:spTree>
    <p:extLst>
      <p:ext uri="{BB962C8B-B14F-4D97-AF65-F5344CB8AC3E}">
        <p14:creationId xmlns:p14="http://schemas.microsoft.com/office/powerpoint/2010/main" val="265949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0 at 21.3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89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4925" y="3448842"/>
            <a:ext cx="5685912" cy="3340164"/>
          </a:xfrm>
          <a:prstGeom prst="rect">
            <a:avLst/>
          </a:prstGeom>
          <a:noFill/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04925" y="4228078"/>
            <a:ext cx="1137262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760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0 at 21.5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389"/>
            <a:ext cx="9144000" cy="54063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9000" y="2828339"/>
            <a:ext cx="4603568" cy="2535571"/>
          </a:xfrm>
          <a:prstGeom prst="rect">
            <a:avLst/>
          </a:prstGeom>
          <a:noFill/>
          <a:ln w="5715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5450" y="5791119"/>
            <a:ext cx="340577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Filmi priporočeni z uporabo TF-IDF rangirne metrike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80763" y="5363910"/>
            <a:ext cx="242499" cy="427209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39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6-21 at 19.32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376"/>
            <a:ext cx="9144000" cy="65445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47200" y="4112634"/>
            <a:ext cx="5743637" cy="2655192"/>
          </a:xfrm>
          <a:prstGeom prst="rect">
            <a:avLst/>
          </a:prstGeom>
          <a:noFill/>
          <a:ln w="762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13925" y="4112634"/>
            <a:ext cx="14431" cy="620504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6-21 at 19.40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70"/>
            <a:ext cx="9144000" cy="6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9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</TotalTime>
  <Words>417</Words>
  <Application>Microsoft Macintosh PowerPoint</Application>
  <PresentationFormat>On-screen Show (4:3)</PresentationFormat>
  <Paragraphs>57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FERImdb (www.mdb.feri.um.si)</vt:lpstr>
      <vt:lpstr>Ideja FERImdb</vt:lpstr>
      <vt:lpstr>Delo pri posameznih predmetih</vt:lpstr>
      <vt:lpstr>Delo pri posameznih predmetih</vt:lpstr>
      <vt:lpstr>Delo pri posameznih predmetih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FERImbd</dc:title>
  <dc:creator>Anja Hauptman</dc:creator>
  <cp:lastModifiedBy>Anja Hauptman</cp:lastModifiedBy>
  <cp:revision>33</cp:revision>
  <dcterms:created xsi:type="dcterms:W3CDTF">2015-06-11T19:40:34Z</dcterms:created>
  <dcterms:modified xsi:type="dcterms:W3CDTF">2015-06-21T19:17:42Z</dcterms:modified>
</cp:coreProperties>
</file>